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1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81" r:id="rId10"/>
    <p:sldId id="282" r:id="rId11"/>
    <p:sldId id="283" r:id="rId12"/>
    <p:sldId id="284" r:id="rId13"/>
    <p:sldId id="285" r:id="rId14"/>
    <p:sldId id="286" r:id="rId15"/>
    <p:sldId id="28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66"/>
    <a:srgbClr val="006600"/>
    <a:srgbClr val="33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8" autoAdjust="0"/>
    <p:restoredTop sz="94660"/>
  </p:normalViewPr>
  <p:slideViewPr>
    <p:cSldViewPr snapToGrid="0">
      <p:cViewPr varScale="1">
        <p:scale>
          <a:sx n="88" d="100"/>
          <a:sy n="88" d="100"/>
        </p:scale>
        <p:origin x="48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88FF8A-91C4-4E5F-8CB7-1A8D10210A64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2EF25-C947-465D-AF1D-79AA3F938D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7291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5760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2133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3418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673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9813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2873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9307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0535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147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1882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019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A5097-9289-4DCC-91A8-9AD2DEB5569F}" type="datetimeFigureOut">
              <a:rPr lang="en-IN" smtClean="0"/>
              <a:t>26-08-2021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BF632-96FD-42EE-A46E-2F21CB4BCDC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0246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8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20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1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116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016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96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89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32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206055"/>
            <a:ext cx="12192000" cy="727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22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97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8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73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7024" y="2792675"/>
            <a:ext cx="3817951" cy="127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33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673" y="2076333"/>
            <a:ext cx="9388654" cy="270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494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  <a:solidFill>
            <a:srgbClr val="339966"/>
          </a:solidFill>
        </p:spPr>
      </p:pic>
    </p:spTree>
    <p:extLst>
      <p:ext uri="{BB962C8B-B14F-4D97-AF65-F5344CB8AC3E}">
        <p14:creationId xmlns:p14="http://schemas.microsoft.com/office/powerpoint/2010/main" val="76520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1314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rajesh goel</dc:creator>
  <cp:lastModifiedBy>rajesh goel</cp:lastModifiedBy>
  <cp:revision>18</cp:revision>
  <dcterms:created xsi:type="dcterms:W3CDTF">2021-08-25T06:17:10Z</dcterms:created>
  <dcterms:modified xsi:type="dcterms:W3CDTF">2021-08-26T04:28:45Z</dcterms:modified>
</cp:coreProperties>
</file>

<file path=docProps/thumbnail.jpeg>
</file>